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A7E09-0E1F-407C-80E3-D46DE7E022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43563-3E2B-4CA9-AD35-502CDAC46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793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43563-3E2B-4CA9-AD35-502CDAC46EC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86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5-конечная звезда 14"/>
          <p:cNvSpPr/>
          <p:nvPr/>
        </p:nvSpPr>
        <p:spPr>
          <a:xfrm>
            <a:off x="5572132" y="2893215"/>
            <a:ext cx="2786082" cy="26432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4218489" y="4941168"/>
            <a:ext cx="1285884" cy="17145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0" y="3214686"/>
            <a:ext cx="2000232" cy="14287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929066"/>
            <a:ext cx="7851803" cy="183990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ru-RU" dirty="0" smtClean="0"/>
              <a:t>            Заявка в номинации  «Социально-ответственный ТОС». </a:t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857232"/>
            <a:ext cx="7843838" cy="242888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                    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ТОС « НОВОПОКРОВСКИЙ»                                    Новохоперского муниципального района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               Воронежской области   </a:t>
            </a:r>
            <a:endParaRPr lang="ru-RU" sz="2400" b="1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5715008" y="357166"/>
            <a:ext cx="928694" cy="7143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214810" y="214290"/>
            <a:ext cx="500066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285984" y="6072182"/>
            <a:ext cx="1643074" cy="7858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571472" y="285728"/>
            <a:ext cx="2643206" cy="11430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05489"/>
            <a:ext cx="12426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714348" y="285728"/>
            <a:ext cx="285752" cy="3571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6715140" y="5643578"/>
            <a:ext cx="857256" cy="7143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8215338" y="3786190"/>
            <a:ext cx="714380" cy="8572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8358214" y="150017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Nina\Desktop\DSC03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6143668" cy="11429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День СЕЛА</a:t>
            </a:r>
            <a:endParaRPr lang="ru-RU" dirty="0"/>
          </a:p>
        </p:txBody>
      </p:sp>
      <p:pic>
        <p:nvPicPr>
          <p:cNvPr id="7" name="Содержимое 6" descr="SAM_12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6334783" cy="2634209"/>
          </a:xfrm>
        </p:spPr>
      </p:pic>
      <p:pic>
        <p:nvPicPr>
          <p:cNvPr id="1027" name="Picture 3" descr="C:\Users\ee\Desktop\SAM_1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5322579" cy="4143380"/>
          </a:xfrm>
          <a:prstGeom prst="rect">
            <a:avLst/>
          </a:prstGeom>
          <a:noFill/>
        </p:spPr>
      </p:pic>
      <p:pic>
        <p:nvPicPr>
          <p:cNvPr id="1026" name="Picture 2" descr="F:\День села 21 июля 18\SAM_1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333113"/>
            <a:ext cx="5572164" cy="2524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Nina\Downloads\1503232132606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i="1" dirty="0" smtClean="0"/>
              <a:t>Наши мастерицы свой досуг коротают за рукоделием да красными пирогами</a:t>
            </a:r>
            <a:endParaRPr lang="ru-RU" sz="3600" i="1" dirty="0"/>
          </a:p>
        </p:txBody>
      </p:sp>
      <p:pic>
        <p:nvPicPr>
          <p:cNvPr id="4" name="Содержимое 3" descr="SAM_12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50" y="2132856"/>
            <a:ext cx="6034616" cy="45259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na\Downloads\1520666237511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Масленицу не приходится скучать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61"/>
            <a:ext cx="3543296" cy="5715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dirty="0" smtClean="0"/>
              <a:t>А девчушки –хохотушки на выдумки горазды, сказки </a:t>
            </a:r>
            <a:r>
              <a:rPr lang="ru-RU" dirty="0" err="1" smtClean="0"/>
              <a:t>сказывать.прибауткамит</a:t>
            </a:r>
            <a:r>
              <a:rPr lang="ru-RU" dirty="0"/>
              <a:t> </a:t>
            </a:r>
            <a:r>
              <a:rPr lang="ru-RU" dirty="0" smtClean="0"/>
              <a:t>потешат.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6512" y="1928801"/>
            <a:ext cx="2400288" cy="246073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22531" name="Picture 3" descr="F:\фото\SAM_1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913850">
            <a:off x="3963090" y="3834659"/>
            <a:ext cx="4041775" cy="3031331"/>
          </a:xfrm>
          <a:prstGeom prst="rect">
            <a:avLst/>
          </a:prstGeom>
          <a:noFill/>
        </p:spPr>
      </p:pic>
      <p:pic>
        <p:nvPicPr>
          <p:cNvPr id="22530" name="Picture 2" descr="F:\фото\SAM_09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00240"/>
            <a:ext cx="4040188" cy="3495861"/>
          </a:xfrm>
          <a:prstGeom prst="rect">
            <a:avLst/>
          </a:prstGeom>
          <a:noFill/>
        </p:spPr>
      </p:pic>
      <p:pic>
        <p:nvPicPr>
          <p:cNvPr id="1026" name="Picture 2" descr="C:\Users\ee\AppData\Local\Temp\SAM_1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19405">
            <a:off x="4903985" y="1579969"/>
            <a:ext cx="3857652" cy="2893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7256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Участники ТОС « </a:t>
            </a:r>
            <a:r>
              <a:rPr lang="ru-RU" sz="2400" dirty="0" err="1" smtClean="0"/>
              <a:t>Новопокровский</a:t>
            </a:r>
            <a:r>
              <a:rPr lang="ru-RU" sz="2400" dirty="0" smtClean="0"/>
              <a:t>» активно принимают участие в субботниках, всероссийских акциях ,оказывают помощь  старикам. В нашем поселении нет </a:t>
            </a:r>
            <a:r>
              <a:rPr lang="ru-RU" sz="2400" dirty="0" err="1" smtClean="0"/>
              <a:t>брошеных</a:t>
            </a:r>
            <a:r>
              <a:rPr lang="ru-RU" sz="2400" dirty="0" smtClean="0"/>
              <a:t> и одиноких.Работают с огоньком ,и отдых приносит удовольствие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285992"/>
            <a:ext cx="8329642" cy="384017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Пользователями инициативы являются все 440 жителей поселка </a:t>
            </a:r>
            <a:r>
              <a:rPr lang="ru-RU" sz="2400" dirty="0" err="1" smtClean="0"/>
              <a:t>Новопокровский</a:t>
            </a:r>
            <a:r>
              <a:rPr lang="ru-RU" sz="2400" dirty="0" smtClean="0"/>
              <a:t>, а также  гости ,  приезжающие навестить родные края либо родственников, или по делам люди.</a:t>
            </a:r>
            <a:br>
              <a:rPr lang="ru-RU" sz="2400" dirty="0" smtClean="0"/>
            </a:br>
            <a:r>
              <a:rPr lang="ru-RU" sz="2400" dirty="0" smtClean="0"/>
              <a:t>Проект позволил </a:t>
            </a:r>
            <a:r>
              <a:rPr lang="ru-RU" sz="2400" dirty="0" err="1" smtClean="0"/>
              <a:t>благоустоить</a:t>
            </a:r>
            <a:r>
              <a:rPr lang="ru-RU" sz="2400" dirty="0" smtClean="0"/>
              <a:t> памятное для всех жителей место .Проект ориентирован на повышение уровня патриотического воспитания, сохранение культурно-нравственных </a:t>
            </a:r>
            <a:r>
              <a:rPr lang="ru-RU" sz="2400" dirty="0" err="1" smtClean="0"/>
              <a:t>ценностей.Совместная</a:t>
            </a:r>
            <a:r>
              <a:rPr lang="ru-RU" sz="2400" dirty="0" smtClean="0"/>
              <a:t> добровольческая деятельность подрастающего поколения и взрослых  позволит укрепить связь поколений. 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5-конечная звезда 15"/>
          <p:cNvSpPr/>
          <p:nvPr/>
        </p:nvSpPr>
        <p:spPr>
          <a:xfrm>
            <a:off x="214282" y="4000504"/>
            <a:ext cx="1000164" cy="857256"/>
          </a:xfrm>
          <a:prstGeom prst="star5">
            <a:avLst>
              <a:gd name="adj" fmla="val 14086"/>
              <a:gd name="hf" fmla="val 105146"/>
              <a:gd name="vf" fmla="val 11055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 smtClean="0"/>
              <a:t>Памятник « Погибшим воинам в годы Великой Отечественной войны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3" name="5-конечная звезда 12"/>
          <p:cNvSpPr/>
          <p:nvPr/>
        </p:nvSpPr>
        <p:spPr>
          <a:xfrm>
            <a:off x="428596" y="2143116"/>
            <a:ext cx="500066" cy="57150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8215338" y="857232"/>
            <a:ext cx="714380" cy="71438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286380" y="0"/>
            <a:ext cx="642942" cy="357166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42844" y="0"/>
            <a:ext cx="857256" cy="8572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ee\Desktop\IMG_20180803_091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941" y="1600201"/>
            <a:ext cx="7697099" cy="4257692"/>
          </a:xfrm>
          <a:prstGeom prst="rect">
            <a:avLst/>
          </a:prstGeom>
          <a:noFill/>
        </p:spPr>
      </p:pic>
      <p:sp>
        <p:nvSpPr>
          <p:cNvPr id="14" name="5-конечная звезда 13"/>
          <p:cNvSpPr/>
          <p:nvPr/>
        </p:nvSpPr>
        <p:spPr>
          <a:xfrm>
            <a:off x="2571736" y="557214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7929586" y="5000636"/>
            <a:ext cx="1214414" cy="164307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e\Desktop\IMG_20170601_11582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25" y="0"/>
            <a:ext cx="965202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274638"/>
            <a:ext cx="6286544" cy="9397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/>
              <a:t>Цель и задачи работы ТОС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4643446"/>
            <a:ext cx="8901146" cy="19288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/>
              <a:t> В поселке </a:t>
            </a:r>
            <a:r>
              <a:rPr lang="ru-RU" sz="2000" dirty="0" err="1" smtClean="0"/>
              <a:t>Новопокровский</a:t>
            </a:r>
            <a:r>
              <a:rPr lang="ru-RU" sz="2000" dirty="0" smtClean="0"/>
              <a:t>  в центре  стоит памятник  « Погибшим воинам в годы Великой Отечественной войны»  .Он давно требовал  ремонта и благоустройства территории. Инициативная  группа ТОС « </a:t>
            </a:r>
            <a:r>
              <a:rPr lang="ru-RU" sz="2000" dirty="0" err="1" smtClean="0"/>
              <a:t>Новопокровский</a:t>
            </a:r>
            <a:r>
              <a:rPr lang="ru-RU" sz="2000" dirty="0" smtClean="0"/>
              <a:t>» разработала проект и подала заявку на ГРАНТ в ассоциацию «Совет народных депутатов Воронежской области». Где получили поддержку. Благоустройство памятного места значимое и долгожданное  событие.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643314"/>
            <a:ext cx="8229600" cy="292895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/>
              <a:t>Пользователями инициативы являются все 440 жителей поселка </a:t>
            </a:r>
            <a:r>
              <a:rPr lang="ru-RU" sz="2000" dirty="0" err="1" smtClean="0"/>
              <a:t>Новопокровский</a:t>
            </a:r>
            <a:r>
              <a:rPr lang="ru-RU" sz="2000" dirty="0" smtClean="0"/>
              <a:t>, а </a:t>
            </a:r>
            <a:r>
              <a:rPr lang="ru-RU" sz="2000" dirty="0" smtClean="0"/>
              <a:t>также  гости </a:t>
            </a:r>
            <a:r>
              <a:rPr lang="ru-RU" sz="2000" dirty="0" smtClean="0"/>
              <a:t>,  приезжающие </a:t>
            </a:r>
            <a:r>
              <a:rPr lang="ru-RU" sz="2000" dirty="0" smtClean="0"/>
              <a:t>навестить родные края либо родственников</a:t>
            </a:r>
            <a:r>
              <a:rPr lang="ru-RU" sz="2000" dirty="0" smtClean="0"/>
              <a:t>, или </a:t>
            </a:r>
            <a:r>
              <a:rPr lang="ru-RU" sz="2000" dirty="0" smtClean="0"/>
              <a:t>по делам люди.</a:t>
            </a:r>
            <a:br>
              <a:rPr lang="ru-RU" sz="2000" dirty="0" smtClean="0"/>
            </a:br>
            <a:r>
              <a:rPr lang="ru-RU" sz="2000" dirty="0" smtClean="0"/>
              <a:t>Проект позволил </a:t>
            </a:r>
            <a:r>
              <a:rPr lang="ru-RU" sz="2000" dirty="0" err="1" smtClean="0"/>
              <a:t>благоустоить</a:t>
            </a:r>
            <a:r>
              <a:rPr lang="ru-RU" sz="2000" dirty="0" smtClean="0"/>
              <a:t> памятное для всех жителей</a:t>
            </a:r>
            <a:r>
              <a:rPr lang="ru-RU" dirty="0" smtClean="0"/>
              <a:t> </a:t>
            </a:r>
            <a:r>
              <a:rPr lang="ru-RU" sz="2000" dirty="0" smtClean="0"/>
              <a:t>место .</a:t>
            </a:r>
            <a:r>
              <a:rPr lang="ru-RU" sz="2000" dirty="0" smtClean="0"/>
              <a:t>Проект ориентирован на повышение уровня патриотического воспитания</a:t>
            </a:r>
            <a:r>
              <a:rPr lang="ru-RU" sz="2000" dirty="0" smtClean="0"/>
              <a:t>, сохранение </a:t>
            </a:r>
            <a:r>
              <a:rPr lang="ru-RU" sz="2000" dirty="0" smtClean="0"/>
              <a:t>культурно-нравственных </a:t>
            </a:r>
            <a:r>
              <a:rPr lang="ru-RU" sz="2000" dirty="0" err="1" smtClean="0"/>
              <a:t>ценностей.Совместная</a:t>
            </a:r>
            <a:r>
              <a:rPr lang="ru-RU" sz="2000" dirty="0" smtClean="0"/>
              <a:t> добровольческая деятельность подрастающего поколения и взрослых  позволит укрепить связь поколений.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67"/>
          <a:ext cx="8229600" cy="3191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722987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ГРАНТ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Собственные средства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Софинансирование</a:t>
                      </a:r>
                      <a:endParaRPr lang="ru-RU" dirty="0"/>
                    </a:p>
                  </a:txBody>
                  <a:tcPr/>
                </a:tc>
              </a:tr>
              <a:tr h="1351264">
                <a:tc>
                  <a:txBody>
                    <a:bodyPr/>
                    <a:lstStyle/>
                    <a:p>
                      <a:r>
                        <a:rPr lang="ru-RU" dirty="0" smtClean="0"/>
                        <a:t>Ассоциация « Совет народных депутатов Воронежской области»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ТОС « </a:t>
                      </a:r>
                      <a:r>
                        <a:rPr lang="ru-RU" dirty="0" err="1" smtClean="0"/>
                        <a:t>Новопокровский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Администрация Новопокровского сельского поселения</a:t>
                      </a:r>
                    </a:p>
                    <a:p>
                      <a:r>
                        <a:rPr lang="ru-RU" dirty="0" smtClean="0"/>
                        <a:t>ООО «МТС-АГРО»</a:t>
                      </a:r>
                    </a:p>
                    <a:p>
                      <a:r>
                        <a:rPr lang="ru-RU" dirty="0" smtClean="0"/>
                        <a:t>ИП КФХ  </a:t>
                      </a:r>
                      <a:r>
                        <a:rPr lang="ru-RU" dirty="0" err="1" smtClean="0"/>
                        <a:t>Будаев</a:t>
                      </a:r>
                      <a:r>
                        <a:rPr lang="ru-RU" dirty="0" smtClean="0"/>
                        <a:t> В.В.</a:t>
                      </a:r>
                    </a:p>
                    <a:p>
                      <a:r>
                        <a:rPr lang="ru-RU" dirty="0" smtClean="0"/>
                        <a:t>ИП</a:t>
                      </a:r>
                      <a:r>
                        <a:rPr lang="ru-RU" baseline="0" dirty="0" smtClean="0"/>
                        <a:t> КФХ Михайлин О.Н.</a:t>
                      </a:r>
                      <a:endParaRPr lang="ru-RU" dirty="0"/>
                    </a:p>
                  </a:txBody>
                  <a:tcPr/>
                </a:tc>
              </a:tr>
              <a:tr h="284477">
                <a:tc>
                  <a:txBody>
                    <a:bodyPr/>
                    <a:lstStyle/>
                    <a:p>
                      <a:r>
                        <a:rPr lang="ru-RU" dirty="0" smtClean="0"/>
                        <a:t>     300780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26000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142000</a:t>
                      </a:r>
                      <a:endParaRPr lang="ru-RU" dirty="0"/>
                    </a:p>
                  </a:txBody>
                  <a:tcPr/>
                </a:tc>
              </a:tr>
              <a:tr h="284477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   ВСЕГО :           466780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фото\IMG_20170906_18005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538919" y="3071810"/>
            <a:ext cx="2605081" cy="3286124"/>
          </a:xfrm>
          <a:prstGeom prst="rect">
            <a:avLst/>
          </a:prstGeom>
          <a:noFill/>
        </p:spPr>
      </p:pic>
      <p:pic>
        <p:nvPicPr>
          <p:cNvPr id="14341" name="Picture 5" descr="F:\фото\IMG_20170913_102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8021" y="2428868"/>
            <a:ext cx="2384230" cy="4238632"/>
          </a:xfrm>
          <a:prstGeom prst="rect">
            <a:avLst/>
          </a:prstGeom>
          <a:noFill/>
        </p:spPr>
      </p:pic>
      <p:pic>
        <p:nvPicPr>
          <p:cNvPr id="14340" name="Picture 4" descr="F:\фото\IMG_20170913_102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3116"/>
            <a:ext cx="2428879" cy="43180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И работа закипела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81757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Глава КФХ  </a:t>
            </a:r>
            <a:r>
              <a:rPr lang="ru-RU" dirty="0" err="1" smtClean="0"/>
              <a:t>Будаев</a:t>
            </a:r>
            <a:r>
              <a:rPr lang="ru-RU" dirty="0" smtClean="0"/>
              <a:t> В.В. принимал участие в работах , выделял транспорт</a:t>
            </a:r>
            <a:endParaRPr lang="ru-RU" dirty="0"/>
          </a:p>
        </p:txBody>
      </p:sp>
      <p:pic>
        <p:nvPicPr>
          <p:cNvPr id="7" name="Содержимое 6" descr="IMG_20170913_10224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365994" y="2174875"/>
            <a:ext cx="2222600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57298"/>
            <a:ext cx="4041775" cy="81757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/>
              <a:t>Завезли строительный материал и дело тронулось с места</a:t>
            </a:r>
            <a:endParaRPr lang="ru-RU" dirty="0"/>
          </a:p>
        </p:txBody>
      </p:sp>
      <p:pic>
        <p:nvPicPr>
          <p:cNvPr id="9" name="Содержимое 8" descr="IMG_20170913_175600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5286380" y="2357430"/>
            <a:ext cx="2222600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e\Desktop\осень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52" y="-857280"/>
            <a:ext cx="15240000" cy="1143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4 ноября 2017 года –открытие памятника после реконструкции.4 ноября –День народного единства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2231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 smtClean="0"/>
              <a:t>Все жители  поселка собрались на торжественное мероприятие.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9375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 smtClean="0"/>
              <a:t>Уважаемая жительница села -  </a:t>
            </a:r>
            <a:r>
              <a:rPr lang="ru-RU" dirty="0" err="1" smtClean="0"/>
              <a:t>Котякина</a:t>
            </a:r>
            <a:r>
              <a:rPr lang="ru-RU" dirty="0" smtClean="0"/>
              <a:t> Нина Яковлевна –  в 1972 году председатель сельского совета, под её  руководством построен и открыт  памятник .</a:t>
            </a:r>
            <a:endParaRPr lang="ru-RU" dirty="0"/>
          </a:p>
        </p:txBody>
      </p:sp>
      <p:pic>
        <p:nvPicPr>
          <p:cNvPr id="9" name="Содержимое 8" descr="DSC0535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16389" name="Picture 5" descr="F:\фото\IMG_20171104_1111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71744"/>
            <a:ext cx="404018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ee\Desktop\ос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Торжественное мероприятие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785794"/>
            <a:ext cx="5183196" cy="8572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 smtClean="0"/>
              <a:t>Многие жители поселка брали </a:t>
            </a:r>
            <a:r>
              <a:rPr lang="ru-RU" sz="1600" dirty="0" err="1" smtClean="0"/>
              <a:t>слово.высказывали</a:t>
            </a:r>
            <a:r>
              <a:rPr lang="ru-RU" sz="1600" dirty="0" smtClean="0"/>
              <a:t> наболевшее. говорили добрые слова,</a:t>
            </a:r>
            <a:endParaRPr lang="ru-RU" sz="1600" dirty="0"/>
          </a:p>
        </p:txBody>
      </p:sp>
      <p:pic>
        <p:nvPicPr>
          <p:cNvPr id="10" name="Содержимое 9" descr="DSC0539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17410" name="Picture 2" descr="F:\фото\4 ноября 2017 г. День открытия памятника Новопокровский\DSC053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ТОС «</a:t>
            </a:r>
            <a:r>
              <a:rPr lang="ru-RU" sz="2400" dirty="0" err="1" smtClean="0"/>
              <a:t>Новопокровский</a:t>
            </a:r>
            <a:r>
              <a:rPr lang="ru-RU" sz="2400" dirty="0" smtClean="0"/>
              <a:t>»   активно сотрудничает с администрацией сельского поселения и не пропускает мероприятия проводимые на территории поселения</a:t>
            </a:r>
            <a:endParaRPr lang="ru-RU" sz="2400" dirty="0"/>
          </a:p>
        </p:txBody>
      </p:sp>
      <p:pic>
        <p:nvPicPr>
          <p:cNvPr id="6" name="Содержимое 5" descr="SAM_1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30778"/>
            <a:ext cx="6682689" cy="501201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:\9 мая 2018 г\SAM_1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8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5-конечная звезда 17"/>
          <p:cNvSpPr/>
          <p:nvPr/>
        </p:nvSpPr>
        <p:spPr>
          <a:xfrm>
            <a:off x="1142976" y="5214950"/>
            <a:ext cx="1714512" cy="14287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9 мая –День Победы</a:t>
            </a:r>
            <a:endParaRPr lang="ru-RU" b="1" dirty="0"/>
          </a:p>
        </p:txBody>
      </p:sp>
      <p:pic>
        <p:nvPicPr>
          <p:cNvPr id="19458" name="Picture 2" descr="F:\9 мая 2018 г\SAM_11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941" y="4206775"/>
            <a:ext cx="4038600" cy="2651225"/>
          </a:xfrm>
          <a:prstGeom prst="rect">
            <a:avLst/>
          </a:prstGeom>
          <a:noFill/>
        </p:spPr>
      </p:pic>
      <p:sp>
        <p:nvSpPr>
          <p:cNvPr id="14" name="5-конечная звезда 13"/>
          <p:cNvSpPr/>
          <p:nvPr/>
        </p:nvSpPr>
        <p:spPr>
          <a:xfrm>
            <a:off x="5643570" y="1857364"/>
            <a:ext cx="285752" cy="4286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7786710" y="1428736"/>
            <a:ext cx="914400" cy="914400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4286248" y="1571612"/>
            <a:ext cx="71438" cy="714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4786314" y="5429264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3829048" y="6150009"/>
            <a:ext cx="914400" cy="914400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285720" y="1285860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8301086" y="5000636"/>
            <a:ext cx="642910" cy="714380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133" y="3523741"/>
            <a:ext cx="4038600" cy="30289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358</Words>
  <Application>Microsoft Office PowerPoint</Application>
  <PresentationFormat>Экран (4:3)</PresentationFormat>
  <Paragraphs>38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        Заявка в номинации  «Социально-ответственный ТОС».   </vt:lpstr>
      <vt:lpstr>Памятник « Погибшим воинам в годы Великой Отечественной войны»</vt:lpstr>
      <vt:lpstr>Цель и задачи работы ТОС</vt:lpstr>
      <vt:lpstr>Пользователями инициативы являются все 440 жителей поселка Новопокровский, а также  гости ,  приезжающие навестить родные края либо родственников, или по делам люди. Проект позволил благоустоить памятное для всех жителей место .Проект ориентирован на повышение уровня патриотического воспитания, сохранение культурно-нравственных ценностей.Совместная добровольческая деятельность подрастающего поколения и взрослых  позволит укрепить связь поколений. </vt:lpstr>
      <vt:lpstr>И работа закипела</vt:lpstr>
      <vt:lpstr>4 ноября 2017 года –открытие памятника после реконструкции.4 ноября –День народного единства</vt:lpstr>
      <vt:lpstr>Торжественное мероприятие</vt:lpstr>
      <vt:lpstr>ТОС «Новопокровский»   активно сотрудничает с администрацией сельского поселения и не пропускает мероприятия проводимые на территории поселения</vt:lpstr>
      <vt:lpstr>9 мая –День Победы</vt:lpstr>
      <vt:lpstr>День СЕЛА</vt:lpstr>
      <vt:lpstr>Наши мастерицы свой досуг коротают за рукоделием да красными пирогами</vt:lpstr>
      <vt:lpstr>На Масленицу не приходится скучать</vt:lpstr>
      <vt:lpstr>Участники ТОС « Новопокровский» активно принимают участие в субботниках, всероссийских акциях ,оказывают помощь  старикам. В нашем поселении нет брошеных и одиноких.Работают с огоньком ,и отдых приносит удовольствие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Заявка в номинации  «Социально-ответственный ТОС».   </dc:title>
  <dc:creator>ee</dc:creator>
  <cp:lastModifiedBy>ee</cp:lastModifiedBy>
  <cp:revision>47</cp:revision>
  <dcterms:created xsi:type="dcterms:W3CDTF">2018-09-17T09:26:54Z</dcterms:created>
  <dcterms:modified xsi:type="dcterms:W3CDTF">2018-09-24T05:57:35Z</dcterms:modified>
</cp:coreProperties>
</file>